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690ae0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690ae0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Kareem Abdul-Jabbar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690ae03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f690ae03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Jam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f690ae03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f690ae03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Family guy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f690ae03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f690ae03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 Curry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f690ae03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9f690ae03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Damian Lillard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f690ae03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f690ae03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Lamelo Ball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f690ae03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f690ae03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Curb your enthusiasm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f690ae03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f690ae03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Basketball goggles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f690ae03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f690ae03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Kawhi Leonard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f690ae03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f690ae03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 Lin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f690ae03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f690ae03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Jordan 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690ae03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690ae03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basketball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f690ae03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f690ae03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 Russell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9f690ae0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9f690ae0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Shaq(uille O’Neal)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f690ae03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f690ae03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Johnson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f690ae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9f690ae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LeBron James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f690ae03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f690ae03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Edwards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9f690ae0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9f690ae0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Kobe Bryant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f690ae03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f690ae03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Harden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f690ae03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f690ae03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Joel Embiid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f690ae03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f690ae03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Gabrielle Union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f690ae03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f690ae03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 Humphries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690ae03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690ae03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Wilt Chamerlain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f690ae03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9f690ae03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Khloe Kardashian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f690ae03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f690ae03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Jimmy Butler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f690ae03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f690ae03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Suite Life on Deck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f690ae03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f690ae03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 Morant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f690ae03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9f690ae03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Kevin Durant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f690ae03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f690ae03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Yao Ming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f690ae03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f690ae03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Davis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9f690ae03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9f690ae03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Barkley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f690ae03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9f690ae03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Bronny James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f690ae03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f690ae03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Dwayne Wade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f690ae03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f690ae03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Lamar Odom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f690ae03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9f690ae03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Devin Booker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f690ae03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9f690ae03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Kyrie Irving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f690ae03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f690ae03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 KD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f690ae03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9f690ae03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Holey Moley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f690ae03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f690ae03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Lola Bunny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f690ae03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f690ae03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 LeBron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f690ae03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9f690ae03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Zion Williamsin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f690ae03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f690ae03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Simpsons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f690ae03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9f690ae03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Luka Doncic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f690ae03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f690ae03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Jayson Tatum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f690ae03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f690ae03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Gnarls Barkley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f690ae0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9f690ae0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Larry Bird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f690ae03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f690ae03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House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f690ae03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f690ae03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Giannis Antetokounmpo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Jordan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f690ae03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f690ae03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Nikola Jokic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20565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450" y="152400"/>
            <a:ext cx="353709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2"/>
          <p:cNvSpPr/>
          <p:nvPr/>
        </p:nvSpPr>
        <p:spPr>
          <a:xfrm>
            <a:off x="2928500" y="1139450"/>
            <a:ext cx="1938000" cy="1160700"/>
          </a:xfrm>
          <a:prstGeom prst="rect">
            <a:avLst/>
          </a:prstGeom>
          <a:solidFill>
            <a:srgbClr val="3355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647700"/>
            <a:ext cx="68580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/>
          <p:nvPr/>
        </p:nvSpPr>
        <p:spPr>
          <a:xfrm>
            <a:off x="6964500" y="3727175"/>
            <a:ext cx="788100" cy="223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113" y="283863"/>
            <a:ext cx="4575775" cy="45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/>
          <p:nvPr/>
        </p:nvSpPr>
        <p:spPr>
          <a:xfrm>
            <a:off x="1170450" y="511200"/>
            <a:ext cx="6803100" cy="412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247775"/>
            <a:ext cx="64579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600" y="152400"/>
            <a:ext cx="32268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63" y="152400"/>
            <a:ext cx="86054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1765950" y="511200"/>
            <a:ext cx="5612100" cy="412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952500"/>
            <a:ext cx="32385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463" y="152400"/>
            <a:ext cx="36350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875" y="152400"/>
            <a:ext cx="40322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25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300" y="152400"/>
            <a:ext cx="41774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113" y="152400"/>
            <a:ext cx="72557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0" y="152400"/>
            <a:ext cx="50799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825" y="180063"/>
            <a:ext cx="3436325" cy="47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188" y="152400"/>
            <a:ext cx="38816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/>
          <p:nvPr/>
        </p:nvSpPr>
        <p:spPr>
          <a:xfrm>
            <a:off x="1675500" y="95850"/>
            <a:ext cx="5793000" cy="49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95300"/>
            <a:ext cx="5715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350" y="152400"/>
            <a:ext cx="382748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650" y="162225"/>
            <a:ext cx="3212700" cy="48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/>
          <p:nvPr/>
        </p:nvSpPr>
        <p:spPr>
          <a:xfrm>
            <a:off x="1265400" y="95850"/>
            <a:ext cx="6613200" cy="495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313" y="152400"/>
            <a:ext cx="66213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163" y="337100"/>
            <a:ext cx="5975675" cy="44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238" y="152400"/>
            <a:ext cx="308351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563" y="184225"/>
            <a:ext cx="3116875" cy="47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250" y="152400"/>
            <a:ext cx="395749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950" y="152400"/>
            <a:ext cx="40120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63" y="152400"/>
            <a:ext cx="667407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00" y="152400"/>
            <a:ext cx="72625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25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5"/>
          <p:cNvSpPr/>
          <p:nvPr/>
        </p:nvSpPr>
        <p:spPr>
          <a:xfrm>
            <a:off x="3876250" y="3290550"/>
            <a:ext cx="1416300" cy="6921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50" y="152400"/>
            <a:ext cx="86148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38" y="204788"/>
            <a:ext cx="7096125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9"/>
          <p:cNvPicPr preferRelativeResize="0"/>
          <p:nvPr/>
        </p:nvPicPr>
        <p:blipFill rotWithShape="1">
          <a:blip r:embed="rId3">
            <a:alphaModFix/>
          </a:blip>
          <a:srcRect b="0" l="0" r="50337" t="0"/>
          <a:stretch/>
        </p:blipFill>
        <p:spPr>
          <a:xfrm>
            <a:off x="3183950" y="475538"/>
            <a:ext cx="2776100" cy="41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463" y="544763"/>
            <a:ext cx="7207075" cy="40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588" y="152400"/>
            <a:ext cx="311283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825"/>
            <a:ext cx="8839200" cy="462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938" y="152400"/>
            <a:ext cx="32661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775" y="152400"/>
            <a:ext cx="708845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438" y="152400"/>
            <a:ext cx="37491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875" y="152400"/>
            <a:ext cx="48322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